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4"/>
  </p:sldMasterIdLst>
  <p:notesMasterIdLst>
    <p:notesMasterId r:id="rId6"/>
  </p:notesMasterIdLst>
  <p:handoutMasterIdLst>
    <p:handoutMasterId r:id="rId7"/>
  </p:handoutMasterIdLst>
  <p:sldIdLst>
    <p:sldId id="29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17" r:id="rId41"/>
    <p:sldLayoutId id="2147483818" r:id="rId42"/>
    <p:sldLayoutId id="2147483819" r:id="rId43"/>
    <p:sldLayoutId id="2147483820" r:id="rId44"/>
    <p:sldLayoutId id="2147483821" r:id="rId45"/>
    <p:sldLayoutId id="2147483822" r:id="rId46"/>
    <p:sldLayoutId id="2147483823" r:id="rId47"/>
    <p:sldLayoutId id="2147483824" r:id="rId48"/>
    <p:sldLayoutId id="2147483825" r:id="rId49"/>
    <p:sldLayoutId id="2147483826" r:id="rId50"/>
    <p:sldLayoutId id="2147483827" r:id="rId51"/>
    <p:sldLayoutId id="2147483828" r:id="rId52"/>
    <p:sldLayoutId id="2147483829" r:id="rId53"/>
    <p:sldLayoutId id="2147483830" r:id="rId54"/>
    <p:sldLayoutId id="2147483831" r:id="rId55"/>
    <p:sldLayoutId id="2147483832" r:id="rId56"/>
    <p:sldLayoutId id="2147483833" r:id="rId57"/>
    <p:sldLayoutId id="2147483834" r:id="rId58"/>
    <p:sldLayoutId id="2147483835" r:id="rId59"/>
    <p:sldLayoutId id="2147483836" r:id="rId60"/>
    <p:sldLayoutId id="2147483837" r:id="rId6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C60-A025-AAA2-FABC-D64382C67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6813-0F76-F446-A51F-E0ED0E7E8D2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Make eye contact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It builds trust and keeps the audience focused. Successful presentations inform as well as captivate and good eye contact helps everyone stay engaged.</a:t>
            </a:r>
          </a:p>
          <a:p>
            <a:pPr marL="0" indent="0">
              <a:buNone/>
            </a:pPr>
            <a:r>
              <a:rPr lang="en-US" sz="2000" b="1" dirty="0"/>
              <a:t>Tell a story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Storytelling make messages stick. Use personal or industry-related stories. Try the “what, so what, now what” framework to structure your narrative.</a:t>
            </a:r>
          </a:p>
          <a:p>
            <a:pPr marL="0" indent="0">
              <a:buNone/>
            </a:pPr>
            <a:r>
              <a:rPr lang="en-US" sz="2000" b="1" dirty="0"/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Encourage interaction by asking questions, taking live polls, or inviting audience input. Use survey tools to collect real-time responses.</a:t>
            </a:r>
          </a:p>
        </p:txBody>
      </p:sp>
    </p:spTree>
    <p:extLst>
      <p:ext uri="{BB962C8B-B14F-4D97-AF65-F5344CB8AC3E}">
        <p14:creationId xmlns:p14="http://schemas.microsoft.com/office/powerpoint/2010/main" val="270762027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3D192A-84D9-4592-8CD0-04B2096CE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C1B1D1-0368-4ED3-8004-0F946C56E5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CDF21CE-F94D-4E7A-9B41-689023E47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1705</TotalTime>
  <Words>88</Words>
  <Application>Microsoft Office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Aptos</vt:lpstr>
      <vt:lpstr>Arial</vt:lpstr>
      <vt:lpstr>Century Gothic</vt:lpstr>
      <vt:lpstr>Karla</vt:lpstr>
      <vt:lpstr>Univers Condensed Light</vt:lpstr>
      <vt:lpstr>Modern Geometric</vt:lpstr>
      <vt:lpstr>Engaging the audience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2</cp:revision>
  <dcterms:created xsi:type="dcterms:W3CDTF">2024-06-26T20:20:27Z</dcterms:created>
  <dcterms:modified xsi:type="dcterms:W3CDTF">2025-05-10T11:10:16Z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